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89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image" Target="../media/image24.jpeg"/><Relationship Id="rId1" Type="http://schemas.openxmlformats.org/officeDocument/2006/relationships/tags" Target="../tags/tag8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0.xml"/><Relationship Id="rId3" Type="http://schemas.openxmlformats.org/officeDocument/2006/relationships/image" Target="../media/image8.png"/><Relationship Id="rId2" Type="http://schemas.openxmlformats.org/officeDocument/2006/relationships/tags" Target="../tags/tag69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剑科云智智慧低碳综合能源解决方案(0904)_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730" cy="68573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/>
        </p:nvGrpSpPr>
        <p:grpSpPr>
          <a:xfrm>
            <a:off x="0" y="0"/>
            <a:ext cx="12190730" cy="6858000"/>
            <a:chOff x="0" y="0"/>
            <a:chExt cx="19198" cy="10800"/>
          </a:xfrm>
        </p:grpSpPr>
        <p:pic>
          <p:nvPicPr>
            <p:cNvPr id="2" name="图片 1" descr="剑科云智智慧低碳综合能源解决方案(0904)_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19199" cy="10800"/>
            </a:xfrm>
            <a:prstGeom prst="rect">
              <a:avLst/>
            </a:prstGeom>
          </p:spPr>
        </p:pic>
        <p:pic>
          <p:nvPicPr>
            <p:cNvPr id="3" name="图片 2" descr="微信图片_202309041417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0" y="2095"/>
              <a:ext cx="5799" cy="8239"/>
            </a:xfrm>
            <a:prstGeom prst="rect">
              <a:avLst/>
            </a:prstGeom>
          </p:spPr>
        </p:pic>
      </p:grp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剑科云智智慧低碳综合能源解决方案(0904)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2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剑科云智智慧低碳综合能源解决方案(0904)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剑科云智智慧低碳综合能源解决方案(0904)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剑科云智智慧低碳综合能源解决方案(0904)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剑科云智智慧低碳综合能源解决方案(0904)_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96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68010" y="3520440"/>
            <a:ext cx="5972810" cy="1794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剑科云智智慧低碳综合能源解决方案(0904)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COMMONDATA" val="eyJoZGlkIjoiMTIxNjkyZmVhNzIyNzZiMjQ0YTY2ZmM3ZTFiMjYyYjQ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钱进</cp:lastModifiedBy>
  <cp:revision>161</cp:revision>
  <dcterms:created xsi:type="dcterms:W3CDTF">2019-06-19T02:08:00Z</dcterms:created>
  <dcterms:modified xsi:type="dcterms:W3CDTF">2023-09-07T11:30:12Z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141639F67F7A4B079AFCA7C50A3886A1_13</vt:lpwstr>
  </property>
</Properties>
</file>